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7" r:id="rId2"/>
  </p:sldMasterIdLst>
  <p:sldIdLst>
    <p:sldId id="279" r:id="rId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0" autoAdjust="0"/>
    <p:restoredTop sz="86410" autoAdjust="0"/>
  </p:normalViewPr>
  <p:slideViewPr>
    <p:cSldViewPr>
      <p:cViewPr varScale="1">
        <p:scale>
          <a:sx n="56" d="100"/>
          <a:sy n="56" d="100"/>
        </p:scale>
        <p:origin x="-9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2BF4E2-1362-4881-BE6A-785608435D15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232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E2F342-5318-408F-A92C-4D0121CF3BC6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0312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A3C385-184D-40F0-A6B9-74714657C573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16644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482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148483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48484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48485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de-DE" noProof="0" smtClean="0"/>
              <a:t>Formatvorlage des Untertitelmasters durch Klicken bearbeiten</a:t>
            </a:r>
          </a:p>
        </p:txBody>
      </p:sp>
      <p:sp>
        <p:nvSpPr>
          <p:cNvPr id="148486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148487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148488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CE3E831-6416-4BC7-90DF-33F61746FFBA}" type="slidenum">
              <a:rPr lang="de-DE"/>
              <a:pPr/>
              <a:t>‹Nr.›</a:t>
            </a:fld>
            <a:endParaRPr lang="de-DE"/>
          </a:p>
        </p:txBody>
      </p:sp>
      <p:sp>
        <p:nvSpPr>
          <p:cNvPr id="14848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de-DE" noProof="0" smtClean="0"/>
              <a:t>Titelmasterformat durch Klicken bearbeiten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08CDBE-3985-4F75-9960-6F1086780BF9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05768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0BE8FA-D2E4-4483-83FB-CF3AF0D714B7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70035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7E91B-3EB6-4766-A470-2A1C43DA984A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88466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7CFBE7-D825-4448-83B9-32F3CF72D967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30224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88230B-6768-4F28-9AA6-BE7F33A6B5C7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34080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B7ADC9-4544-48F0-8A9E-AB412ECF451B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55971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0074D4-8634-4145-B92E-E72C5E4019F1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2389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25C757-CD20-462F-93A8-744FCBD72322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83238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8AD622-EE0E-43C5-AD39-B7735B002C88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52297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62B250-C324-450C-AAF1-80B7D5A5F9DD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21271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7E79C-FBEA-4C23-9211-64068CD8C99C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16310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249BE6B4-E2E1-46BE-A91E-4075038A8B35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5500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3B9146-2FE2-4AA7-9C73-E67ACE7ADA59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7439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23D644-34E1-40F9-9C59-BB87A3543AA5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8552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D06061-A3AF-429D-9686-CEB2D4237F2C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219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6E0A7B-72E6-432E-9C73-983ECF17FC71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2141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C75E1C-A8F1-4C99-BA74-0AC3FE5F4B1D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5046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9054D9-4D28-43D8-B7AF-9A10DE399D6B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0803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83BA07-7806-4148-B0EC-AA5FA9A4C927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694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de-DE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de-DE"/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539FAD0-1E2B-4D00-9FAD-19C10F0E7621}" type="slidenum">
              <a:rPr lang="de-DE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2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458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47459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>
                <a:gd name="T0" fmla="*/ 4800 w 4806"/>
                <a:gd name="T1" fmla="*/ 299 h 665"/>
                <a:gd name="T2" fmla="*/ 0 w 4806"/>
                <a:gd name="T3" fmla="*/ 665 h 665"/>
                <a:gd name="T4" fmla="*/ 0 w 4806"/>
                <a:gd name="T5" fmla="*/ 0 h 665"/>
                <a:gd name="T6" fmla="*/ 4806 w 4806"/>
                <a:gd name="T7" fmla="*/ 1 h 665"/>
                <a:gd name="T8" fmla="*/ 4800 w 4806"/>
                <a:gd name="T9" fmla="*/ 153 h 665"/>
                <a:gd name="T10" fmla="*/ 4800 w 4806"/>
                <a:gd name="T11" fmla="*/ 29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47460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47461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47462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47463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de-DE"/>
          </a:p>
        </p:txBody>
      </p:sp>
      <p:sp>
        <p:nvSpPr>
          <p:cNvPr id="14746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de-DE"/>
          </a:p>
        </p:txBody>
      </p:sp>
      <p:sp>
        <p:nvSpPr>
          <p:cNvPr id="147465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8638EEE0-1FC7-4915-9FFC-70E047D4202D}" type="slidenum">
              <a:rPr lang="de-DE"/>
              <a:pPr/>
              <a:t>‹Nr.›</a:t>
            </a:fld>
            <a:endParaRPr lang="de-DE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8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Titel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Obstsorten	</a:t>
            </a:r>
          </a:p>
        </p:txBody>
      </p:sp>
      <p:sp>
        <p:nvSpPr>
          <p:cNvPr id="168963" name="Obstsorten"/>
          <p:cNvSpPr>
            <a:spLocks noGrp="1" noChangeArrowheads="1"/>
          </p:cNvSpPr>
          <p:nvPr>
            <p:ph type="body" sz="half" idx="1"/>
          </p:nvPr>
        </p:nvSpPr>
        <p:spPr>
          <a:xfrm>
            <a:off x="720725" y="1800000"/>
            <a:ext cx="4103688" cy="4435475"/>
          </a:xfrm>
        </p:spPr>
        <p:txBody>
          <a:bodyPr/>
          <a:lstStyle/>
          <a:p>
            <a:r>
              <a:rPr lang="de-DE" sz="2800" dirty="0"/>
              <a:t>Äpfel</a:t>
            </a:r>
          </a:p>
          <a:p>
            <a:r>
              <a:rPr lang="de-DE" sz="2800" dirty="0"/>
              <a:t>Birnen</a:t>
            </a:r>
          </a:p>
          <a:p>
            <a:r>
              <a:rPr lang="de-DE" sz="2800" dirty="0"/>
              <a:t>Himbeeren</a:t>
            </a:r>
          </a:p>
          <a:p>
            <a:r>
              <a:rPr lang="de-DE" sz="2800" dirty="0"/>
              <a:t>Nektarinen</a:t>
            </a:r>
          </a:p>
          <a:p>
            <a:r>
              <a:rPr lang="de-DE" sz="2800" dirty="0"/>
              <a:t>Erdbeeren</a:t>
            </a:r>
          </a:p>
          <a:p>
            <a:r>
              <a:rPr lang="de-DE" sz="2800" dirty="0"/>
              <a:t>Bananen</a:t>
            </a:r>
          </a:p>
          <a:p>
            <a:r>
              <a:rPr lang="de-DE" sz="2800" dirty="0"/>
              <a:t>Kiwi</a:t>
            </a:r>
          </a:p>
        </p:txBody>
      </p:sp>
      <p:pic>
        <p:nvPicPr>
          <p:cNvPr id="168964" name="oben links Birnen" descr="Birnen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000" y="1800000"/>
            <a:ext cx="216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8965" name="unten links Erdbeeren" descr="Erdbeeren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0000" y="3622080"/>
            <a:ext cx="216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8966" name="unten rechts Bananen" descr="Bananen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391" y="3622080"/>
            <a:ext cx="216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8967" name="oben rechts Pfirsiche" descr="Nektarinen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391" y="1800000"/>
            <a:ext cx="216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hbehinderung-Mastr">
  <a:themeElements>
    <a:clrScheme name="Sehbehinderung-Mast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ehbehinderung-Mast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ehbehinderung-Mast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hbehinderung-Mast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hbehinderung-Mast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hbehinderung-Mast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hbehinderung-Mast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ehbehinderung-Mast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hbehinderung-Mast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hbehinderung-Mast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hbehinderung-Mast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hbehinderung-Mast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hbehinderung-Mast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ehbehinderung-Mast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chlitz">
  <a:themeElements>
    <a:clrScheme name="Schlitz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Schlitz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chlitz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hlitz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hlitz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hlitz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hlitz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hlitz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hlitz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chlitz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chlitz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</Words>
  <Application>Microsoft Office PowerPoint</Application>
  <PresentationFormat>Bildschirmpräsentation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1</vt:i4>
      </vt:variant>
    </vt:vector>
  </HeadingPairs>
  <TitlesOfParts>
    <vt:vector size="3" baseType="lpstr">
      <vt:lpstr>Sehbehinderung-Mastr</vt:lpstr>
      <vt:lpstr>Schlitz</vt:lpstr>
      <vt:lpstr>Obstsorten </vt:lpstr>
    </vt:vector>
  </TitlesOfParts>
  <Company>Schloss-Schule Ilvesheim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MBZ Ilvesheim</dc:creator>
  <cp:lastModifiedBy>SLG</cp:lastModifiedBy>
  <cp:revision>25</cp:revision>
  <dcterms:created xsi:type="dcterms:W3CDTF">2008-04-06T14:03:12Z</dcterms:created>
  <dcterms:modified xsi:type="dcterms:W3CDTF">2013-05-07T14:19:53Z</dcterms:modified>
</cp:coreProperties>
</file>